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60"/>
  </p:notesMasterIdLst>
  <p:sldIdLst>
    <p:sldId id="256" r:id="rId2"/>
    <p:sldId id="259" r:id="rId3"/>
    <p:sldId id="301" r:id="rId4"/>
    <p:sldId id="260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322" r:id="rId13"/>
    <p:sldId id="266" r:id="rId14"/>
    <p:sldId id="267" r:id="rId15"/>
    <p:sldId id="298" r:id="rId16"/>
    <p:sldId id="319" r:id="rId17"/>
    <p:sldId id="313" r:id="rId18"/>
    <p:sldId id="297" r:id="rId19"/>
    <p:sldId id="268" r:id="rId20"/>
    <p:sldId id="269" r:id="rId21"/>
    <p:sldId id="323" r:id="rId22"/>
    <p:sldId id="270" r:id="rId23"/>
    <p:sldId id="324" r:id="rId24"/>
    <p:sldId id="271" r:id="rId25"/>
    <p:sldId id="311" r:id="rId26"/>
    <p:sldId id="312" r:id="rId27"/>
    <p:sldId id="325" r:id="rId28"/>
    <p:sldId id="272" r:id="rId29"/>
    <p:sldId id="310" r:id="rId30"/>
    <p:sldId id="326" r:id="rId31"/>
    <p:sldId id="273" r:id="rId32"/>
    <p:sldId id="328" r:id="rId33"/>
    <p:sldId id="275" r:id="rId34"/>
    <p:sldId id="314" r:id="rId35"/>
    <p:sldId id="329" r:id="rId36"/>
    <p:sldId id="315" r:id="rId37"/>
    <p:sldId id="330" r:id="rId38"/>
    <p:sldId id="316" r:id="rId39"/>
    <p:sldId id="331" r:id="rId40"/>
    <p:sldId id="321" r:id="rId41"/>
    <p:sldId id="278" r:id="rId42"/>
    <p:sldId id="279" r:id="rId43"/>
    <p:sldId id="280" r:id="rId44"/>
    <p:sldId id="332" r:id="rId45"/>
    <p:sldId id="308" r:id="rId46"/>
    <p:sldId id="307" r:id="rId47"/>
    <p:sldId id="309" r:id="rId48"/>
    <p:sldId id="276" r:id="rId49"/>
    <p:sldId id="305" r:id="rId50"/>
    <p:sldId id="300" r:id="rId51"/>
    <p:sldId id="299" r:id="rId52"/>
    <p:sldId id="333" r:id="rId53"/>
    <p:sldId id="318" r:id="rId54"/>
    <p:sldId id="317" r:id="rId55"/>
    <p:sldId id="334" r:id="rId56"/>
    <p:sldId id="320" r:id="rId57"/>
    <p:sldId id="286" r:id="rId58"/>
    <p:sldId id="287" r:id="rId5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5"/>
    <p:restoredTop sz="72041"/>
  </p:normalViewPr>
  <p:slideViewPr>
    <p:cSldViewPr snapToGrid="0" snapToObjects="1">
      <p:cViewPr varScale="1">
        <p:scale>
          <a:sx n="120" d="100"/>
          <a:sy n="120" d="100"/>
        </p:scale>
        <p:origin x="2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commentAuthors" Target="commentAuthor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59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new this scope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this scope with arrow functions is inherited from the context.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 regular functions, this always refers to the nearest function, while with arrow functions this problem is removed, and you won't need to write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= this ever again.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rest parameter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laat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toe om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onbepaald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aantal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argumenten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vertegenwoordigen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een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array.</a:t>
            </a:r>
          </a:p>
          <a:p>
            <a:pPr lv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rest parameter lets you bundle elements back into an array.</a:t>
            </a:r>
            <a:endParaRPr dirty="0"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Spread operator allows you to expand an array into its individual elements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955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lang="nl-N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0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03-01-2021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 .. 10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52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MDN:  Let </a:t>
            </a:r>
          </a:p>
          <a:p>
            <a:r>
              <a:rPr lang="en-US" dirty="0"/>
              <a:t>MDN:  </a:t>
            </a:r>
            <a:r>
              <a:rPr lang="en-US" dirty="0" err="1"/>
              <a:t>Const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57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rgbClr val="FF0000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foo() 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rgbClr val="92D050"/>
                </a:solidFill>
              </a:rPr>
              <a:t>() =&gt;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 syntax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solidFill>
                  <a:srgbClr val="FFC000"/>
                </a:solidFill>
              </a:rPr>
              <a:t>const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 err="1">
                <a:solidFill>
                  <a:srgbClr val="FFC000"/>
                </a:solidFill>
              </a:rPr>
              <a:t>newOne</a:t>
            </a:r>
            <a:r>
              <a:rPr lang="en-US" sz="2400" dirty="0">
                <a:solidFill>
                  <a:srgbClr val="FFC000"/>
                </a:solidFill>
              </a:rPr>
              <a:t> = ()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</a:t>
            </a:r>
            <a:r>
              <a:rPr lang="en-US" sz="2400" dirty="0">
                <a:solidFill>
                  <a:srgbClr val="FFFF00"/>
                </a:solidFill>
              </a:rPr>
              <a:t>=&gt; {}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34CD4-1D4C-9844-AD62-374E88812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726" y="227742"/>
            <a:ext cx="7804500" cy="11385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88AA9C-2586-A445-A289-519C047F64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D78FDD-2FC2-B94D-9A48-B89A32F48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676" y="875937"/>
            <a:ext cx="45466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0459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Normal functions</a:t>
            </a:r>
          </a:p>
        </p:txBody>
      </p:sp>
      <p:sp>
        <p:nvSpPr>
          <p:cNvPr id="127" name="Shape 127"/>
          <p:cNvSpPr/>
          <p:nvPr/>
        </p:nvSpPr>
        <p:spPr>
          <a:xfrm>
            <a:off x="404844" y="2205874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>
              <a:buClr>
                <a:srgbClr val="F8F8F8"/>
              </a:buClr>
              <a:buSzPct val="25000"/>
            </a:pPr>
            <a:r>
              <a:rPr lang="en-US" sz="1600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evens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1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3509491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is the standard upon which JS is based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 Next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transpiled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1835963" y="1819623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this.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lang="nl-NL"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400" b="1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b="1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2400" b="1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Arrow functions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37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1874769" y="1816891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Default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r>
              <a:rPr lang="en-US" b="1" dirty="0">
                <a:solidFill>
                  <a:srgbClr val="FFC000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0714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Rest parameters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foo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...a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foo(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Spread operator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6ACBF-4DB3-AB42-8B31-810300A60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676" y="1272445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Spread operator 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and Rest </a:t>
            </a:r>
            <a:r>
              <a:rPr lang="en-US" b="1" dirty="0" err="1">
                <a:solidFill>
                  <a:srgbClr val="FFC000"/>
                </a:solidFill>
              </a:rPr>
              <a:t>parm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17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40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1995588" y="1727225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Wingdings" pitchFamily="2" charset="2"/>
              </a:rPr>
              <a:t> Backticks!</a:t>
            </a:r>
            <a:endParaRPr lang="en-US" sz="2300" b="0" i="0" u="none" strike="noStrike" cap="none" dirty="0">
              <a:solidFill>
                <a:schemeClr val="tx1"/>
              </a:solidFill>
              <a:highlight>
                <a:srgbClr val="FFFF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{x}</a:t>
            </a:r>
            <a:r>
              <a:rPr lang="en-US" sz="2300" b="0" i="0" u="none" strike="noStrike" cap="none" dirty="0">
                <a:solidFill>
                  <a:srgbClr val="FF0000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Template literals</a:t>
            </a:r>
            <a:endParaRPr lang="en-US" sz="4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  <a:highlight>
                  <a:srgbClr val="800000"/>
                </a:highlight>
              </a:rPr>
              <a:t>ES6</a:t>
            </a:r>
            <a:r>
              <a:rPr lang="en-US" dirty="0"/>
              <a:t> superset of </a:t>
            </a:r>
            <a:r>
              <a:rPr lang="en-US" dirty="0">
                <a:solidFill>
                  <a:srgbClr val="FF0000"/>
                </a:solidFill>
                <a:highlight>
                  <a:srgbClr val="FFFF00"/>
                </a:highlight>
              </a:rPr>
              <a:t>ES5</a:t>
            </a:r>
            <a:r>
              <a:rPr lang="en-US" dirty="0"/>
              <a:t>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3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Template literals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8266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Enhanced object properties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228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26" y="1381072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BA1CF-3BC9-A44E-82D8-3F693DD1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/>
              <a:t>Destructuring</a:t>
            </a:r>
            <a:r>
              <a:rPr lang="en-US" sz="4400" dirty="0"/>
              <a:t> Assignment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CFE7B-723E-9647-93EC-46666B8AFF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74ED3-4A69-AA4F-BC2F-FE3883025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2012950"/>
            <a:ext cx="41529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72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Destructuring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4635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8729-ABE7-814F-8FC5-C5C3A903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err="1"/>
              <a:t>Array.includes</a:t>
            </a:r>
            <a:r>
              <a:rPr lang="en-US" sz="3200" b="1" dirty="0"/>
              <a:t>()</a:t>
            </a:r>
            <a:br>
              <a:rPr lang="en-US" sz="3200" b="1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89DCD-4558-FE4C-B399-6C166CD35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2E21-FF61-2C4E-8DDE-F5C779E0E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478" y="878071"/>
            <a:ext cx="4592139" cy="388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90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Array  includes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8076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4E2F0-9761-A645-878B-2D8B99E84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 err="1"/>
              <a:t>Object.values</a:t>
            </a:r>
            <a:r>
              <a:rPr lang="en-US" b="1" dirty="0"/>
              <a:t>()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87076-34AA-DF4E-ABE7-8821E8FA4E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3FDDBA-757C-2F41-8C9B-D5F425136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977" y="1366242"/>
            <a:ext cx="4857931" cy="3157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513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Object values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Object entries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7FB0C-0563-114D-B3EE-D085A03CA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sz="3600" b="1" dirty="0"/>
            </a:br>
            <a:r>
              <a:rPr lang="en-US" sz="3600" b="1" dirty="0" err="1"/>
              <a:t>for..in</a:t>
            </a:r>
            <a:r>
              <a:rPr lang="en-US" sz="3600" b="1" dirty="0"/>
              <a:t> versus </a:t>
            </a:r>
            <a:r>
              <a:rPr lang="en-US" sz="3600" b="1" dirty="0" err="1"/>
              <a:t>for..of</a:t>
            </a:r>
            <a:r>
              <a:rPr lang="en-US" sz="3600" b="1" dirty="0"/>
              <a:t> Loops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B2058-82C4-0849-9739-0F0C7E4478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/>
              <a:t>Read:  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https://</a:t>
            </a:r>
            <a:r>
              <a:rPr lang="en-US" b="1" dirty="0" err="1">
                <a:solidFill>
                  <a:schemeClr val="tx1"/>
                </a:solidFill>
                <a:highlight>
                  <a:srgbClr val="FFFF00"/>
                </a:highlight>
              </a:rPr>
              <a:t>bitsofco.de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</a:rPr>
              <a:t>/for-in-vs-for-of</a:t>
            </a:r>
            <a:r>
              <a:rPr lang="en-US" b="1" dirty="0">
                <a:highlight>
                  <a:srgbClr val="FFFF00"/>
                </a:highlight>
              </a:rPr>
              <a:t>/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7196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1547708" y="127244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'test-id'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212322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1735542" y="1650416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chemeClr val="tx1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 dirty="0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672240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3E87E3"/>
                </a:solidFill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Classes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752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2253" y="1272445"/>
            <a:ext cx="4779445" cy="343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Map</a:t>
            </a:r>
          </a:p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74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8F97C-B780-9348-837F-ABE46203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CF91D-1CF0-5F4F-8D62-D9798FBA25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194B6-43BA-9147-B910-D4795BEA5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787" y="792478"/>
            <a:ext cx="5347230" cy="317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34346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51426-E6A2-7A4A-9C6D-C71EF4A3F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DD6AEC-69A3-BA41-BDFC-4E4D91D257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CEF9D7-F4D2-5B44-842A-C7CEAFB74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618" y="1144438"/>
            <a:ext cx="4086717" cy="387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2678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9C407-76F0-474D-B29C-DB64512C4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2F6C6-D29D-9B43-B40B-BBF95F6FBF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b="1" dirty="0">
                <a:solidFill>
                  <a:srgbClr val="FFC000"/>
                </a:solidFill>
              </a:rPr>
              <a:t>MDN:  </a:t>
            </a:r>
            <a:r>
              <a:rPr lang="en-US" b="1" dirty="0" err="1">
                <a:solidFill>
                  <a:srgbClr val="FFC000"/>
                </a:solidFill>
              </a:rPr>
              <a:t>Async</a:t>
            </a:r>
            <a:r>
              <a:rPr lang="en-US" b="1">
                <a:solidFill>
                  <a:srgbClr val="FFC000"/>
                </a:solidFill>
              </a:rPr>
              <a:t> await</a:t>
            </a:r>
            <a:endParaRPr lang="en-US" b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39293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AF5A9-AB3C-214B-BB3F-C19716864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Exercise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907DA-FE55-9A44-BAEF-22755B641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4000" b="1" dirty="0">
                <a:solidFill>
                  <a:srgbClr val="FF0000"/>
                </a:solidFill>
                <a:highlight>
                  <a:srgbClr val="FFFF00"/>
                </a:highlight>
              </a:rPr>
              <a:t>http://es6katas.org/</a:t>
            </a:r>
          </a:p>
        </p:txBody>
      </p:sp>
    </p:spTree>
    <p:extLst>
      <p:ext uri="{BB962C8B-B14F-4D97-AF65-F5344CB8AC3E}">
        <p14:creationId xmlns:p14="http://schemas.microsoft.com/office/powerpoint/2010/main" val="152830409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dirty="0" err="1"/>
              <a:t>Opdracht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ES6 + Angular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 indent="-292100">
              <a:spcBef>
                <a:spcPts val="0"/>
              </a:spcBef>
            </a:pPr>
            <a:r>
              <a:rPr lang="en-US" dirty="0">
                <a:solidFill>
                  <a:srgbClr val="92D050"/>
                </a:solidFill>
              </a:rPr>
              <a:t>https://</a:t>
            </a:r>
            <a:r>
              <a:rPr lang="en-US" dirty="0" err="1">
                <a:solidFill>
                  <a:srgbClr val="92D050"/>
                </a:solidFill>
              </a:rPr>
              <a:t>www.sitepoint.com</a:t>
            </a:r>
            <a:r>
              <a:rPr lang="en-US" dirty="0">
                <a:solidFill>
                  <a:srgbClr val="92D050"/>
                </a:solidFill>
              </a:rPr>
              <a:t>/angular-2-tutorial/</a:t>
            </a:r>
            <a:endParaRPr lang="en-US" sz="2400" b="0" i="1" u="none" strike="noStrike" cap="none" dirty="0">
              <a:solidFill>
                <a:srgbClr val="FFFF00"/>
              </a:solidFill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</a:t>
            </a:r>
            <a:r>
              <a:rPr lang="en-US" sz="21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2035</TotalTime>
  <Words>1691</Words>
  <Application>Microsoft Macintosh PowerPoint</Application>
  <PresentationFormat>On-screen Show (16:9)</PresentationFormat>
  <Paragraphs>245</Paragraphs>
  <Slides>58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2" baseType="lpstr">
      <vt:lpstr>Arial</vt:lpstr>
      <vt:lpstr>Consolas</vt:lpstr>
      <vt:lpstr>Helvetica Neue</vt:lpstr>
      <vt:lpstr>Black</vt:lpstr>
      <vt:lpstr>ECMAScript 6 .. 10</vt:lpstr>
      <vt:lpstr>Overview</vt:lpstr>
      <vt:lpstr>ES6</vt:lpstr>
      <vt:lpstr>ES6 Support</vt:lpstr>
      <vt:lpstr>Let’s dive into it!</vt:lpstr>
      <vt:lpstr>Variables</vt:lpstr>
      <vt:lpstr>Variables</vt:lpstr>
      <vt:lpstr>PowerPoint Presentation</vt:lpstr>
      <vt:lpstr>PowerPoint Presentation</vt:lpstr>
      <vt:lpstr>PowerPoint Presentation</vt:lpstr>
      <vt:lpstr>PowerPoint Presentation</vt:lpstr>
      <vt:lpstr>Exercise</vt:lpstr>
      <vt:lpstr>Arrow functions</vt:lpstr>
      <vt:lpstr>Arrow functions</vt:lpstr>
      <vt:lpstr>Arrow functions syntax</vt:lpstr>
      <vt:lpstr>PowerPoint Presentation</vt:lpstr>
      <vt:lpstr>Normal functions</vt:lpstr>
      <vt:lpstr>Arrow functions</vt:lpstr>
      <vt:lpstr>Arrow functions</vt:lpstr>
      <vt:lpstr>Arrow functions</vt:lpstr>
      <vt:lpstr>Exercise</vt:lpstr>
      <vt:lpstr>Default parameter values</vt:lpstr>
      <vt:lpstr>Exercise</vt:lpstr>
      <vt:lpstr>Rest parameters</vt:lpstr>
      <vt:lpstr>Spread operator</vt:lpstr>
      <vt:lpstr>PowerPoint Presentation</vt:lpstr>
      <vt:lpstr>Exercise</vt:lpstr>
      <vt:lpstr>Template literals </vt:lpstr>
      <vt:lpstr>Template literals</vt:lpstr>
      <vt:lpstr>Exercise</vt:lpstr>
      <vt:lpstr>Enhanced Object properties</vt:lpstr>
      <vt:lpstr>Exercise</vt:lpstr>
      <vt:lpstr>Destructuring Assignment</vt:lpstr>
      <vt:lpstr>Destructuring Assignment</vt:lpstr>
      <vt:lpstr>Exercise</vt:lpstr>
      <vt:lpstr>Array.includes() </vt:lpstr>
      <vt:lpstr>Exercise</vt:lpstr>
      <vt:lpstr> Object.values() </vt:lpstr>
      <vt:lpstr>Exercise</vt:lpstr>
      <vt:lpstr> for..in versus for..of Loops </vt:lpstr>
      <vt:lpstr>Classes</vt:lpstr>
      <vt:lpstr>Classes</vt:lpstr>
      <vt:lpstr>Classes</vt:lpstr>
      <vt:lpstr>Exercise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Exercise</vt:lpstr>
      <vt:lpstr>PowerPoint Presentation</vt:lpstr>
      <vt:lpstr>async/await</vt:lpstr>
      <vt:lpstr>Exercise</vt:lpstr>
      <vt:lpstr>Exercise</vt:lpstr>
      <vt:lpstr>And many many more things</vt:lpstr>
      <vt:lpstr>Opdracht ES6 + Angular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105</cp:revision>
  <dcterms:modified xsi:type="dcterms:W3CDTF">2021-01-03T14:56:57Z</dcterms:modified>
</cp:coreProperties>
</file>